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4" r:id="rId4"/>
    <p:sldId id="257" r:id="rId5"/>
    <p:sldId id="258" r:id="rId6"/>
    <p:sldId id="259" r:id="rId7"/>
    <p:sldId id="260" r:id="rId8"/>
    <p:sldId id="265" r:id="rId9"/>
    <p:sldId id="266" r:id="rId10"/>
    <p:sldId id="261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599" autoAdjust="0"/>
  </p:normalViewPr>
  <p:slideViewPr>
    <p:cSldViewPr>
      <p:cViewPr varScale="1">
        <p:scale>
          <a:sx n="88" d="100"/>
          <a:sy n="88" d="100"/>
        </p:scale>
        <p:origin x="120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y6_TGcs6e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Creighton Rudolph and Spencer 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Don’t Wake The Dragon relate to teamwork?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together to try line up correctly</a:t>
            </a:r>
          </a:p>
          <a:p>
            <a:r>
              <a:rPr lang="en-US" dirty="0" smtClean="0"/>
              <a:t>Couldn’t talk so it was extra difficult</a:t>
            </a:r>
          </a:p>
          <a:p>
            <a:r>
              <a:rPr lang="en-US" dirty="0" smtClean="0"/>
              <a:t>Ability to work with a group is a great skill to have</a:t>
            </a:r>
            <a:endParaRPr lang="en-US" dirty="0"/>
          </a:p>
        </p:txBody>
      </p:sp>
      <p:pic>
        <p:nvPicPr>
          <p:cNvPr id="2052" name="Picture 4" descr="Image result for team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36576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Video</a:t>
            </a:r>
            <a:endParaRPr lang="en-US" dirty="0"/>
          </a:p>
        </p:txBody>
      </p:sp>
      <p:pic>
        <p:nvPicPr>
          <p:cNvPr id="4" name="Sy6_TGcs6e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1514" y="1905000"/>
            <a:ext cx="8305798" cy="46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did the penguins show teamwork? What would have happened if they didn’t?</a:t>
            </a:r>
          </a:p>
          <a:p>
            <a:r>
              <a:rPr lang="en-US" dirty="0" smtClean="0"/>
              <a:t>How did the </a:t>
            </a:r>
            <a:r>
              <a:rPr lang="en-US" dirty="0"/>
              <a:t>a</a:t>
            </a:r>
            <a:r>
              <a:rPr lang="en-US" dirty="0" smtClean="0"/>
              <a:t>nt team know to save their friend?</a:t>
            </a:r>
          </a:p>
          <a:p>
            <a:r>
              <a:rPr lang="en-US" dirty="0" smtClean="0"/>
              <a:t>So what is the common theme with all of the videos?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all moved in a group to one side of the ice berg, so they would not get hurt.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4277" y="2971800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They had a leader directing them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264277" y="3807767"/>
            <a:ext cx="4787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It’s smarter to do things in groups.</a:t>
            </a:r>
          </a:p>
        </p:txBody>
      </p:sp>
    </p:spTree>
    <p:extLst>
      <p:ext uri="{BB962C8B-B14F-4D97-AF65-F5344CB8AC3E}">
        <p14:creationId xmlns:p14="http://schemas.microsoft.com/office/powerpoint/2010/main" val="20437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teamwork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 group of people work together to achieve a common goal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2438400"/>
            <a:ext cx="4867275" cy="38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and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teamwork beneficial in business?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Achieve your goals faster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more productive in your company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Generate more and better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Meet new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Improves communication skills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2133600"/>
            <a:ext cx="356330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how can you use teamwork?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Can use it 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Church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Games</a:t>
            </a:r>
          </a:p>
          <a:p>
            <a:pPr marL="0" indent="0">
              <a:buNone/>
            </a:pPr>
            <a:r>
              <a:rPr lang="en-US" dirty="0" smtClean="0"/>
              <a:t>Make sure to hear and listen to everybody’s ideas </a:t>
            </a:r>
          </a:p>
          <a:p>
            <a:pPr marL="0" indent="0">
              <a:buNone/>
            </a:pPr>
            <a:r>
              <a:rPr lang="en-US" dirty="0" smtClean="0"/>
              <a:t>Include everybody in your group</a:t>
            </a:r>
          </a:p>
          <a:p>
            <a:pPr marL="0" indent="0">
              <a:buNone/>
            </a:pPr>
            <a:r>
              <a:rPr lang="en-US" dirty="0" smtClean="0"/>
              <a:t>Have fun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1773783"/>
            <a:ext cx="3443287" cy="25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Wake The Dragon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ivide up into two teams</a:t>
            </a:r>
          </a:p>
          <a:p>
            <a:r>
              <a:rPr lang="en-US" dirty="0"/>
              <a:t>NO TALKING</a:t>
            </a:r>
            <a:r>
              <a:rPr lang="en-US" dirty="0" smtClean="0"/>
              <a:t>!!</a:t>
            </a:r>
          </a:p>
          <a:p>
            <a:r>
              <a:rPr lang="en-US" dirty="0"/>
              <a:t>L</a:t>
            </a:r>
            <a:r>
              <a:rPr lang="en-US" dirty="0" smtClean="0"/>
              <a:t>ine up according to height from shortest to tallest</a:t>
            </a:r>
          </a:p>
          <a:p>
            <a:r>
              <a:rPr lang="en-US" dirty="0" smtClean="0"/>
              <a:t>Talking=Waking the dragons</a:t>
            </a:r>
          </a:p>
          <a:p>
            <a:r>
              <a:rPr lang="en-US" dirty="0" smtClean="0"/>
              <a:t>The dragon will stop you for </a:t>
            </a:r>
            <a:r>
              <a:rPr lang="en-US" b="1" dirty="0" smtClean="0"/>
              <a:t>5 seconds</a:t>
            </a:r>
          </a:p>
          <a:p>
            <a:r>
              <a:rPr lang="en-US" dirty="0" smtClean="0"/>
              <a:t>First team to line up correctly and say Boo! </a:t>
            </a:r>
            <a:r>
              <a:rPr lang="en-US" dirty="0"/>
              <a:t>g</a:t>
            </a:r>
            <a:r>
              <a:rPr lang="en-US" dirty="0" smtClean="0"/>
              <a:t>ets candy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drago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1143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Wake The Dragon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ivide up into two new teams</a:t>
            </a:r>
          </a:p>
          <a:p>
            <a:r>
              <a:rPr lang="en-US" dirty="0" smtClean="0"/>
              <a:t>One person can talk!</a:t>
            </a:r>
          </a:p>
          <a:p>
            <a:r>
              <a:rPr lang="en-US" dirty="0"/>
              <a:t>L</a:t>
            </a:r>
            <a:r>
              <a:rPr lang="en-US" dirty="0" smtClean="0"/>
              <a:t>ine up according to height from shortest to tallest</a:t>
            </a:r>
          </a:p>
          <a:p>
            <a:r>
              <a:rPr lang="en-US" dirty="0" smtClean="0"/>
              <a:t>Talking=Waking the dragons</a:t>
            </a:r>
          </a:p>
          <a:p>
            <a:r>
              <a:rPr lang="en-US" dirty="0" smtClean="0"/>
              <a:t>The dragon will stop you for </a:t>
            </a:r>
            <a:r>
              <a:rPr lang="en-US" b="1" dirty="0" smtClean="0"/>
              <a:t>5 seconds</a:t>
            </a:r>
          </a:p>
          <a:p>
            <a:r>
              <a:rPr lang="en-US" dirty="0" smtClean="0"/>
              <a:t>First team to line up correctly and say Boo! </a:t>
            </a:r>
            <a:r>
              <a:rPr lang="en-US" dirty="0"/>
              <a:t>g</a:t>
            </a:r>
            <a:r>
              <a:rPr lang="en-US" dirty="0" smtClean="0"/>
              <a:t>ets candy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drago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1143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Wake The Dragon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ivide up into two new teams</a:t>
            </a:r>
          </a:p>
          <a:p>
            <a:r>
              <a:rPr lang="en-US" dirty="0" smtClean="0"/>
              <a:t>Everyone can talk!</a:t>
            </a:r>
          </a:p>
          <a:p>
            <a:r>
              <a:rPr lang="en-US" dirty="0" smtClean="0"/>
              <a:t>Grab a dragon name</a:t>
            </a:r>
          </a:p>
          <a:p>
            <a:r>
              <a:rPr lang="en-US" dirty="0" smtClean="0"/>
              <a:t>Line up in alphabetical order A-Z with the name you grabbed</a:t>
            </a:r>
          </a:p>
          <a:p>
            <a:r>
              <a:rPr lang="en-US" dirty="0" smtClean="0"/>
              <a:t>First team to line up correctly and say Boo! </a:t>
            </a:r>
            <a:r>
              <a:rPr lang="en-US" dirty="0"/>
              <a:t>g</a:t>
            </a:r>
            <a:r>
              <a:rPr lang="en-US" dirty="0" smtClean="0"/>
              <a:t>ets candy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drago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1143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145</TotalTime>
  <Words>335</Words>
  <Application>Microsoft Office PowerPoint</Application>
  <PresentationFormat>Custom</PresentationFormat>
  <Paragraphs>53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Consolas</vt:lpstr>
      <vt:lpstr>Corbel</vt:lpstr>
      <vt:lpstr>Chalkboard 16x9</vt:lpstr>
      <vt:lpstr>Teamwork</vt:lpstr>
      <vt:lpstr>Teamwork Video</vt:lpstr>
      <vt:lpstr>Questions on Teamwork</vt:lpstr>
      <vt:lpstr>What is teamwork to you?</vt:lpstr>
      <vt:lpstr>Teamwork and Business</vt:lpstr>
      <vt:lpstr>When and how can you use teamwork?</vt:lpstr>
      <vt:lpstr>Don’t Wake The Dragon</vt:lpstr>
      <vt:lpstr>Don’t Wake The Dragon</vt:lpstr>
      <vt:lpstr>Don’t Wake The Dragon</vt:lpstr>
      <vt:lpstr>How does Don’t Wake The Dragon relate to teamwork?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Creighton Rudolph</dc:creator>
  <cp:lastModifiedBy>cvetter</cp:lastModifiedBy>
  <cp:revision>16</cp:revision>
  <dcterms:created xsi:type="dcterms:W3CDTF">2017-11-07T20:16:01Z</dcterms:created>
  <dcterms:modified xsi:type="dcterms:W3CDTF">2018-11-02T18:24:00Z</dcterms:modified>
</cp:coreProperties>
</file>